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9" r:id="rId4"/>
    <p:sldId id="310" r:id="rId5"/>
    <p:sldId id="258" r:id="rId6"/>
    <p:sldId id="259" r:id="rId7"/>
    <p:sldId id="288" r:id="rId8"/>
    <p:sldId id="287" r:id="rId9"/>
    <p:sldId id="282" r:id="rId10"/>
    <p:sldId id="305" r:id="rId11"/>
    <p:sldId id="283" r:id="rId12"/>
    <p:sldId id="299" r:id="rId13"/>
    <p:sldId id="304" r:id="rId14"/>
    <p:sldId id="308" r:id="rId15"/>
    <p:sldId id="307" r:id="rId16"/>
    <p:sldId id="284" r:id="rId17"/>
    <p:sldId id="292" r:id="rId18"/>
    <p:sldId id="293" r:id="rId19"/>
    <p:sldId id="294" r:id="rId20"/>
    <p:sldId id="295" r:id="rId21"/>
    <p:sldId id="289" r:id="rId22"/>
    <p:sldId id="285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86" autoAdjust="0"/>
  </p:normalViewPr>
  <p:slideViewPr>
    <p:cSldViewPr>
      <p:cViewPr varScale="1">
        <p:scale>
          <a:sx n="68" d="100"/>
          <a:sy n="68" d="100"/>
        </p:scale>
        <p:origin x="46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 smtClean="0">
                <a:solidFill>
                  <a:srgbClr val="4D4A46"/>
                </a:solidFill>
                <a:latin typeface="Clear Sans Bold"/>
              </a:rPr>
              <a:t>Robotic Positioner</a:t>
            </a:r>
            <a:endParaRPr lang="en-US" sz="9600" b="1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1" y="8361896"/>
            <a:ext cx="5372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</a:t>
            </a:r>
            <a:r>
              <a:rPr lang="en-US" sz="2764" b="0" i="0" spc="387" dirty="0" smtClean="0">
                <a:solidFill>
                  <a:srgbClr val="4D4A46"/>
                </a:solidFill>
                <a:latin typeface="Clear Sans Thin"/>
              </a:rPr>
              <a:t>GROUP 5: Thomas Hu, Jordan Smith, Jason Wong</a:t>
            </a:r>
            <a:endParaRPr lang="en-US" sz="2764" b="0" i="0" spc="387" dirty="0">
              <a:solidFill>
                <a:srgbClr val="4D4A46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74195"/>
            <a:ext cx="82571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 dirty="0" smtClean="0">
                <a:solidFill>
                  <a:srgbClr val="4D4A46"/>
                </a:solidFill>
                <a:latin typeface="Clear Sans Regular"/>
              </a:rPr>
              <a:t>Add things here if needed</a:t>
            </a:r>
            <a:endParaRPr lang="en-US" sz="3200" i="0" spc="160" dirty="0">
              <a:solidFill>
                <a:srgbClr val="4D4A46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Design Requirements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305300"/>
            <a:ext cx="8210551" cy="6964348"/>
            <a:chOff x="-1" y="-28575"/>
            <a:chExt cx="5650959" cy="149200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0"/>
              <a:ext cx="5650958" cy="14835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The system must rotate a load 360 around a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able to recall and rotate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at minimum 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4 different angle positions (physical buttons &amp; E-stop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345950"/>
            <a:ext cx="7504689" cy="4039567"/>
            <a:chOff x="0" y="-398779"/>
            <a:chExt cx="5650958" cy="5386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538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client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Dollars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All components used are RoHS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compliant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ALTERNATIVES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5276704"/>
            <a:ext cx="8741439" cy="4541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45" y="4879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6377553"/>
            <a:ext cx="4507330" cy="3594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1636622"/>
            <a:ext cx="443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Microcontroller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09901"/>
            <a:ext cx="19215639" cy="617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03826"/>
            <a:ext cx="4238219" cy="4973282"/>
            <a:chOff x="0" y="-28575"/>
            <a:chExt cx="5650958" cy="663104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Teensy 3.6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79"/>
              <a:ext cx="5650958" cy="538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Powerful with lots of pins and ports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Difficult setup period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Limited library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021080" y="3205832"/>
            <a:ext cx="4238219" cy="6704527"/>
            <a:chOff x="0" y="-28575"/>
            <a:chExt cx="5650958" cy="89393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TI Launchpad MSP432P401R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79"/>
              <a:ext cx="5650958" cy="769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Extensive library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Expandable memory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Limited pins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7"/>
            <a:chOff x="0" y="-28575"/>
            <a:chExt cx="5650958" cy="2014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1" y="3399621"/>
            <a:ext cx="2857500" cy="285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60" y="6243084"/>
            <a:ext cx="337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Choosing A System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7598451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2209"/>
              </p:ext>
            </p:extLst>
          </p:nvPr>
        </p:nvGraphicFramePr>
        <p:xfrm>
          <a:off x="8646201" y="3390698"/>
          <a:ext cx="8613099" cy="2844800"/>
        </p:xfrm>
        <a:graphic>
          <a:graphicData uri="http://schemas.openxmlformats.org/drawingml/2006/table">
            <a:tbl>
              <a:tblPr/>
              <a:tblGrid>
                <a:gridCol w="2202212"/>
                <a:gridCol w="1419204"/>
                <a:gridCol w="2153275"/>
                <a:gridCol w="1419204"/>
                <a:gridCol w="1419204"/>
              </a:tblGrid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Arduino Uno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Teensy 3.6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 LaunchPad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No. GPIO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Reliability/Support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Memory Size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6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DESIGN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Hardware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97" y="1028701"/>
            <a:ext cx="1235050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Software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92" y="1215319"/>
            <a:ext cx="12016408" cy="51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Key Components</a:t>
            </a:r>
            <a:endParaRPr lang="en-US" sz="6000" b="1" i="0" spc="171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231346"/>
            <a:chOff x="0" y="0"/>
            <a:chExt cx="8934662" cy="16417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MOTOR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Rotates the gearbox to do something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 smtClean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 smtClean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GEARBOX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5414332"/>
            <a:chOff x="0" y="-9525"/>
            <a:chExt cx="11592676" cy="721910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Overview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5539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err="1" smtClean="0">
                  <a:solidFill>
                    <a:srgbClr val="4D4A46"/>
                  </a:solidFill>
                  <a:latin typeface="Clear Sans Thin"/>
                </a:rPr>
                <a:t>Doepker</a:t>
              </a: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 Industries Ltd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Q&amp;A</a:t>
              </a:r>
              <a:endParaRPr lang="en-US" sz="3000" b="1" i="0" spc="-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7349178"/>
            <a:chOff x="0" y="-9525"/>
            <a:chExt cx="8833943" cy="97989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Servo Motor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6924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Encoder allows for a closed 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loop feedback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operation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speeds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tracking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190500"/>
            <a:ext cx="5208609" cy="4563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4991100"/>
            <a:ext cx="5963718" cy="4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699" y="2929338"/>
            <a:ext cx="6625457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Arduino Uno R3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Pros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Quickly prototype projects on to it</a:t>
            </a:r>
            <a:endParaRPr lang="en-US" sz="3400" b="0" spc="340" dirty="0" smtClean="0">
              <a:solidFill>
                <a:srgbClr val="4D4A46"/>
              </a:solidFill>
              <a:latin typeface="Clear Sans Regular"/>
            </a:endParaRP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and analyze data for a motor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Easy to use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Compatibility with motor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Cons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Limited processing power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645944"/>
            <a:chOff x="0" y="-9525"/>
            <a:chExt cx="8833943" cy="36433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Microcontroller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13" y="2517528"/>
            <a:ext cx="5213137" cy="5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Q&amp;A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DOEPKER INDUSTRIES LTD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941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6477000" cy="7963716"/>
            <a:chOff x="0" y="-9525"/>
            <a:chExt cx="8675959" cy="1061828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369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What/Who is </a:t>
              </a:r>
              <a:r>
                <a:rPr lang="en-US" sz="6000" b="1" spc="179" dirty="0" err="1" smtClean="0">
                  <a:solidFill>
                    <a:srgbClr val="4D4A46"/>
                  </a:solidFill>
                  <a:latin typeface="Clear Sans Bold"/>
                </a:rPr>
                <a:t>Doepker</a:t>
              </a: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 Industries?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83792"/>
              <a:ext cx="7460078" cy="6924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Provides value in the transportation industry in North America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Agriculture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Flat decks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Oil &amp; gas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Forestry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Gravel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Heavy haul</a:t>
              </a:r>
            </a:p>
          </p:txBody>
        </p:sp>
      </p:grpSp>
      <p:pic>
        <p:nvPicPr>
          <p:cNvPr id="4" name="Picture 2" descr="http://www.doepker.com/public/uploads/uploads_product/109/100_3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38" y="1190624"/>
            <a:ext cx="9075241" cy="68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PROBLEM DESCRIPTION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5840147"/>
            <a:chOff x="0" y="-9525"/>
            <a:chExt cx="8675959" cy="77868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Problem Definition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4" y="3160689"/>
              <a:ext cx="7460078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A device which can be used to rotate equipment for welding, blasting, painting, or finishing that can be mounted to their existing rotator frames.</a:t>
              </a:r>
            </a:p>
          </p:txBody>
        </p:sp>
      </p:grpSp>
      <p:pic>
        <p:nvPicPr>
          <p:cNvPr id="1026" name="Picture 2" descr="http://www.cairncross.uk.com/images/390.jpg?crc=232972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59" y="1241839"/>
            <a:ext cx="9220200" cy="6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Why is this important?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047699"/>
            <a:ext cx="7277100" cy="3462487"/>
            <a:chOff x="0" y="-28575"/>
            <a:chExt cx="5650958" cy="126298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26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Currently uses mechanical equipment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Improves efficiency.</a:t>
              </a:r>
              <a:endParaRPr lang="en-US" sz="300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9" y="3598009"/>
            <a:ext cx="7860404" cy="58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Problem Statement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4"/>
            <a:ext cx="16230600" cy="2215991"/>
            <a:chOff x="0" y="-28575"/>
            <a:chExt cx="5650958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 smtClean="0">
                  <a:solidFill>
                    <a:srgbClr val="4D4A46"/>
                  </a:solidFill>
                  <a:latin typeface="Clear Sans Thin"/>
                </a:rPr>
                <a:t>“There exists a need for a low 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REQUIREMENTS ANALYSIS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561</Words>
  <Application>Microsoft Macintosh PowerPoint</Application>
  <PresentationFormat>Custom</PresentationFormat>
  <Paragraphs>170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Clear Sans</vt:lpstr>
      <vt:lpstr>Clear Sans Bold</vt:lpstr>
      <vt:lpstr>Clear Sans Regular</vt:lpstr>
      <vt:lpstr>Clear Sans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Jason</cp:lastModifiedBy>
  <cp:revision>86</cp:revision>
  <dcterms:created xsi:type="dcterms:W3CDTF">2006-08-16T00:00:00Z</dcterms:created>
  <dcterms:modified xsi:type="dcterms:W3CDTF">2019-11-21T00:50:51Z</dcterms:modified>
  <dc:identifier>DADpg5tA-2Q</dc:identifier>
</cp:coreProperties>
</file>